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404050" cy="43205400"/>
  <p:notesSz cx="6858000" cy="9028113"/>
  <p:defaultTextStyle>
    <a:defPPr>
      <a:defRPr lang="pt-BR"/>
    </a:defPPr>
    <a:lvl1pPr algn="ctr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tahoma, verdana, arial" charset="0"/>
        <a:ea typeface="+mn-ea"/>
        <a:cs typeface="Times New Roman" pitchFamily="18" charset="0"/>
      </a:defRPr>
    </a:lvl1pPr>
    <a:lvl2pPr marL="457200" algn="ctr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tahoma, verdana, arial" charset="0"/>
        <a:ea typeface="+mn-ea"/>
        <a:cs typeface="Times New Roman" pitchFamily="18" charset="0"/>
      </a:defRPr>
    </a:lvl2pPr>
    <a:lvl3pPr marL="914400" algn="ctr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tahoma, verdana, arial" charset="0"/>
        <a:ea typeface="+mn-ea"/>
        <a:cs typeface="Times New Roman" pitchFamily="18" charset="0"/>
      </a:defRPr>
    </a:lvl3pPr>
    <a:lvl4pPr marL="1371600" algn="ctr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tahoma, verdana, arial" charset="0"/>
        <a:ea typeface="+mn-ea"/>
        <a:cs typeface="Times New Roman" pitchFamily="18" charset="0"/>
      </a:defRPr>
    </a:lvl4pPr>
    <a:lvl5pPr marL="1828800" algn="ctr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tahoma, verdana, arial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300" kern="1200">
        <a:solidFill>
          <a:schemeClr val="tx1"/>
        </a:solidFill>
        <a:latin typeface="tahoma, verdana, arial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300" kern="1200">
        <a:solidFill>
          <a:schemeClr val="tx1"/>
        </a:solidFill>
        <a:latin typeface="tahoma, verdana, arial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300" kern="1200">
        <a:solidFill>
          <a:schemeClr val="tx1"/>
        </a:solidFill>
        <a:latin typeface="tahoma, verdana, arial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300" kern="1200">
        <a:solidFill>
          <a:schemeClr val="tx1"/>
        </a:solidFill>
        <a:latin typeface="tahoma, verdana, arial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608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00"/>
    <a:srgbClr val="D7ECE2"/>
    <a:srgbClr val="CCFF33"/>
    <a:srgbClr val="99FF99"/>
    <a:srgbClr val="E9F2D7"/>
    <a:srgbClr val="FFFFFF"/>
    <a:srgbClr val="B13629"/>
    <a:srgbClr val="33CC33"/>
    <a:srgbClr val="FCFC4A"/>
    <a:srgbClr val="C94C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561B6C-7452-63FA-0ADC-14EED6889C41}" v="42" dt="2023-10-10T19:06:04.0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Estilo Escuro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113A9D2-9D6B-4929-AA2D-F23B5EE8CBE7}" styleName="Estilo com Tema 2 - Ênfas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918" autoAdjust="0"/>
    <p:restoredTop sz="96064" autoAdjust="0"/>
  </p:normalViewPr>
  <p:slideViewPr>
    <p:cSldViewPr>
      <p:cViewPr>
        <p:scale>
          <a:sx n="35" d="100"/>
          <a:sy n="35" d="100"/>
        </p:scale>
        <p:origin x="222" y="-6342"/>
      </p:cViewPr>
      <p:guideLst>
        <p:guide orient="horz" pos="13608"/>
        <p:guide pos="10206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microsoft.com/office/2015/10/relationships/revisionInfo" Target="revisionInfo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23" tIns="45361" rIns="90723" bIns="45361" numCol="1" anchor="t" anchorCtr="0" compatLnSpc="1">
            <a:prstTxWarp prst="textNoShape">
              <a:avLst/>
            </a:prstTxWarp>
          </a:bodyPr>
          <a:lstStyle>
            <a:lvl1pPr algn="l" defTabSz="90805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23" tIns="45361" rIns="90723" bIns="45361" numCol="1" anchor="t" anchorCtr="0" compatLnSpc="1">
            <a:prstTxWarp prst="textNoShape">
              <a:avLst/>
            </a:prstTxWarp>
          </a:bodyPr>
          <a:lstStyle>
            <a:lvl1pPr algn="r" defTabSz="90805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577263"/>
            <a:ext cx="29718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23" tIns="45361" rIns="90723" bIns="45361" numCol="1" anchor="b" anchorCtr="0" compatLnSpc="1">
            <a:prstTxWarp prst="textNoShape">
              <a:avLst/>
            </a:prstTxWarp>
          </a:bodyPr>
          <a:lstStyle>
            <a:lvl1pPr algn="l" defTabSz="90805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577263"/>
            <a:ext cx="29718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23" tIns="45361" rIns="90723" bIns="45361" numCol="1" anchor="b" anchorCtr="0" compatLnSpc="1">
            <a:prstTxWarp prst="textNoShape">
              <a:avLst/>
            </a:prstTxWarp>
          </a:bodyPr>
          <a:lstStyle>
            <a:lvl1pPr algn="r" defTabSz="90805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FCBDF5F9-58A5-41D1-A787-8FB4A1CA725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70498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08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08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472A8DA-C10C-474E-B193-AA88E1107893}" type="datetimeFigureOut">
              <a:rPr lang="pt-BR"/>
              <a:pPr>
                <a:defRPr/>
              </a:pPr>
              <a:t>11/10/2023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159000" y="677863"/>
            <a:ext cx="2540000" cy="3384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287838"/>
            <a:ext cx="5486400" cy="4062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575675"/>
            <a:ext cx="2971800" cy="4508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575675"/>
            <a:ext cx="2971800" cy="4508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BF67101-E1B1-41D5-8292-7AF6D234A90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82872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159000" y="677863"/>
            <a:ext cx="2540000" cy="33845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dirty="0"/>
          </a:p>
        </p:txBody>
      </p:sp>
      <p:sp>
        <p:nvSpPr>
          <p:cNvPr id="410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B5DEFFF-59D7-4C14-A52A-2CFA63F16CC6}" type="slidenum">
              <a:rPr lang="pt-BR" smtClean="0"/>
              <a:pPr/>
              <a:t>1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3421496"/>
            <a:ext cx="27543443" cy="9261339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0608" y="24483061"/>
            <a:ext cx="22682835" cy="11041926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A32EBB-F585-4684-B22D-E9F802F1E26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F4A56F-DBDA-40F5-8504-C08AF3E3B0C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320" y="27762742"/>
            <a:ext cx="27543443" cy="858216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59320" y="18311562"/>
            <a:ext cx="27543443" cy="9451181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B23957-7843-4001-A1C3-4B9E6BD495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428804" y="12478833"/>
            <a:ext cx="13701212" cy="2592487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74034" y="12478833"/>
            <a:ext cx="13701213" cy="2592487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4534CE-5A64-44CA-8CFF-A3ED995CF29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3" y="1729853"/>
            <a:ext cx="29163645" cy="72009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2" y="9670482"/>
            <a:ext cx="14317790" cy="40308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0202" y="13701349"/>
            <a:ext cx="14317790" cy="248938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6461558" y="9670482"/>
            <a:ext cx="14322290" cy="40308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6461558" y="13701349"/>
            <a:ext cx="14322290" cy="248938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5D463F-5D25-4225-BDAD-841A777351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AF9EB6-E2D8-4DF5-B51A-4540EA40C59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7B600C-1FEE-4BFD-AEC0-04B7D836F86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3" y="1720034"/>
            <a:ext cx="10660332" cy="73203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69084" y="1720034"/>
            <a:ext cx="18114764" cy="368751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20203" y="9040403"/>
            <a:ext cx="10660332" cy="2955478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D39775-0A67-4DAD-A404-AA26B603B4C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794" y="30243780"/>
            <a:ext cx="19442430" cy="357099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794" y="3860665"/>
            <a:ext cx="19442430" cy="259232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51794" y="33814772"/>
            <a:ext cx="19442430" cy="50700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40B635-52B0-41B2-BA6C-17618E219F0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3525A7-EDB2-43DA-930C-84A6732ADED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3089387" y="3839389"/>
            <a:ext cx="6885861" cy="3456432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428804" y="3839389"/>
            <a:ext cx="20516564" cy="3456432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648EB1-0D01-4790-9C22-5B0B7182DDE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28804" y="3839389"/>
            <a:ext cx="27546443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35205" tIns="267601" rIns="535205" bIns="26760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28804" y="12478833"/>
            <a:ext cx="27546443" cy="25924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35205" tIns="267601" rIns="535205" bIns="26760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28805" y="39366011"/>
            <a:ext cx="6753844" cy="2881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35205" tIns="267601" rIns="535205" bIns="267601" numCol="1" anchor="t" anchorCtr="0" compatLnSpc="1">
            <a:prstTxWarp prst="textNoShape">
              <a:avLst/>
            </a:prstTxWarp>
          </a:bodyPr>
          <a:lstStyle>
            <a:lvl1pPr algn="l">
              <a:defRPr sz="81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384" y="39366011"/>
            <a:ext cx="10261283" cy="2881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35205" tIns="267601" rIns="535205" bIns="267601" numCol="1" anchor="t" anchorCtr="0" compatLnSpc="1">
            <a:prstTxWarp prst="textNoShape">
              <a:avLst/>
            </a:prstTxWarp>
          </a:bodyPr>
          <a:lstStyle>
            <a:lvl1pPr>
              <a:defRPr sz="81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1403" y="39366011"/>
            <a:ext cx="6753844" cy="2881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35205" tIns="267601" rIns="535205" bIns="267601" numCol="1" anchor="t" anchorCtr="0" compatLnSpc="1">
            <a:prstTxWarp prst="textNoShape">
              <a:avLst/>
            </a:prstTxWarp>
          </a:bodyPr>
          <a:lstStyle>
            <a:lvl1pPr algn="r">
              <a:defRPr sz="8100">
                <a:latin typeface="Times New Roman" pitchFamily="18" charset="0"/>
              </a:defRPr>
            </a:lvl1pPr>
          </a:lstStyle>
          <a:p>
            <a:pPr>
              <a:defRPr/>
            </a:pPr>
            <a:fld id="{30A853AF-F839-4B6B-8248-8DEF9C0D79C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349875" rtl="0" eaLnBrk="0" fontAlgn="base" hangingPunct="0">
        <a:spcBef>
          <a:spcPct val="0"/>
        </a:spcBef>
        <a:spcAft>
          <a:spcPct val="0"/>
        </a:spcAft>
        <a:defRPr sz="25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5349875" rtl="0" eaLnBrk="0" fontAlgn="base" hangingPunct="0">
        <a:spcBef>
          <a:spcPct val="0"/>
        </a:spcBef>
        <a:spcAft>
          <a:spcPct val="0"/>
        </a:spcAft>
        <a:defRPr sz="25600">
          <a:solidFill>
            <a:schemeClr val="tx2"/>
          </a:solidFill>
          <a:latin typeface="Times New Roman" pitchFamily="18" charset="0"/>
        </a:defRPr>
      </a:lvl2pPr>
      <a:lvl3pPr algn="ctr" defTabSz="5349875" rtl="0" eaLnBrk="0" fontAlgn="base" hangingPunct="0">
        <a:spcBef>
          <a:spcPct val="0"/>
        </a:spcBef>
        <a:spcAft>
          <a:spcPct val="0"/>
        </a:spcAft>
        <a:defRPr sz="25600">
          <a:solidFill>
            <a:schemeClr val="tx2"/>
          </a:solidFill>
          <a:latin typeface="Times New Roman" pitchFamily="18" charset="0"/>
        </a:defRPr>
      </a:lvl3pPr>
      <a:lvl4pPr algn="ctr" defTabSz="5349875" rtl="0" eaLnBrk="0" fontAlgn="base" hangingPunct="0">
        <a:spcBef>
          <a:spcPct val="0"/>
        </a:spcBef>
        <a:spcAft>
          <a:spcPct val="0"/>
        </a:spcAft>
        <a:defRPr sz="25600">
          <a:solidFill>
            <a:schemeClr val="tx2"/>
          </a:solidFill>
          <a:latin typeface="Times New Roman" pitchFamily="18" charset="0"/>
        </a:defRPr>
      </a:lvl4pPr>
      <a:lvl5pPr algn="ctr" defTabSz="5349875" rtl="0" eaLnBrk="0" fontAlgn="base" hangingPunct="0">
        <a:spcBef>
          <a:spcPct val="0"/>
        </a:spcBef>
        <a:spcAft>
          <a:spcPct val="0"/>
        </a:spcAft>
        <a:defRPr sz="25600">
          <a:solidFill>
            <a:schemeClr val="tx2"/>
          </a:solidFill>
          <a:latin typeface="Times New Roman" pitchFamily="18" charset="0"/>
        </a:defRPr>
      </a:lvl5pPr>
      <a:lvl6pPr marL="457200" algn="ctr" defTabSz="5349875" rtl="0" fontAlgn="base">
        <a:spcBef>
          <a:spcPct val="0"/>
        </a:spcBef>
        <a:spcAft>
          <a:spcPct val="0"/>
        </a:spcAft>
        <a:defRPr sz="25600">
          <a:solidFill>
            <a:schemeClr val="tx2"/>
          </a:solidFill>
          <a:latin typeface="Times New Roman" pitchFamily="18" charset="0"/>
        </a:defRPr>
      </a:lvl6pPr>
      <a:lvl7pPr marL="914400" algn="ctr" defTabSz="5349875" rtl="0" fontAlgn="base">
        <a:spcBef>
          <a:spcPct val="0"/>
        </a:spcBef>
        <a:spcAft>
          <a:spcPct val="0"/>
        </a:spcAft>
        <a:defRPr sz="25600">
          <a:solidFill>
            <a:schemeClr val="tx2"/>
          </a:solidFill>
          <a:latin typeface="Times New Roman" pitchFamily="18" charset="0"/>
        </a:defRPr>
      </a:lvl7pPr>
      <a:lvl8pPr marL="1371600" algn="ctr" defTabSz="5349875" rtl="0" fontAlgn="base">
        <a:spcBef>
          <a:spcPct val="0"/>
        </a:spcBef>
        <a:spcAft>
          <a:spcPct val="0"/>
        </a:spcAft>
        <a:defRPr sz="25600">
          <a:solidFill>
            <a:schemeClr val="tx2"/>
          </a:solidFill>
          <a:latin typeface="Times New Roman" pitchFamily="18" charset="0"/>
        </a:defRPr>
      </a:lvl8pPr>
      <a:lvl9pPr marL="1828800" algn="ctr" defTabSz="5349875" rtl="0" fontAlgn="base">
        <a:spcBef>
          <a:spcPct val="0"/>
        </a:spcBef>
        <a:spcAft>
          <a:spcPct val="0"/>
        </a:spcAft>
        <a:defRPr sz="25600">
          <a:solidFill>
            <a:schemeClr val="tx2"/>
          </a:solidFill>
          <a:latin typeface="Times New Roman" pitchFamily="18" charset="0"/>
        </a:defRPr>
      </a:lvl9pPr>
    </p:titleStyle>
    <p:bodyStyle>
      <a:lvl1pPr marL="2005013" indent="-2005013" algn="l" defTabSz="5349875" rtl="0" eaLnBrk="0" fontAlgn="base" hangingPunct="0">
        <a:spcBef>
          <a:spcPct val="20000"/>
        </a:spcBef>
        <a:spcAft>
          <a:spcPct val="0"/>
        </a:spcAft>
        <a:buChar char="•"/>
        <a:defRPr sz="18800">
          <a:solidFill>
            <a:schemeClr val="tx1"/>
          </a:solidFill>
          <a:latin typeface="+mn-lt"/>
          <a:ea typeface="+mn-ea"/>
          <a:cs typeface="+mn-cs"/>
        </a:defRPr>
      </a:lvl1pPr>
      <a:lvl2pPr marL="4348163" indent="-1670050" algn="l" defTabSz="5349875" rtl="0" eaLnBrk="0" fontAlgn="base" hangingPunct="0">
        <a:spcBef>
          <a:spcPct val="20000"/>
        </a:spcBef>
        <a:spcAft>
          <a:spcPct val="0"/>
        </a:spcAft>
        <a:buChar char="–"/>
        <a:defRPr sz="16300">
          <a:solidFill>
            <a:schemeClr val="tx1"/>
          </a:solidFill>
          <a:latin typeface="+mn-lt"/>
        </a:defRPr>
      </a:lvl2pPr>
      <a:lvl3pPr marL="6689725" indent="-1339850" algn="l" defTabSz="5349875" rtl="0" eaLnBrk="0" fontAlgn="base" hangingPunct="0">
        <a:spcBef>
          <a:spcPct val="20000"/>
        </a:spcBef>
        <a:spcAft>
          <a:spcPct val="0"/>
        </a:spcAft>
        <a:buChar char="•"/>
        <a:defRPr sz="14000">
          <a:solidFill>
            <a:schemeClr val="tx1"/>
          </a:solidFill>
          <a:latin typeface="+mn-lt"/>
        </a:defRPr>
      </a:lvl3pPr>
      <a:lvl4pPr marL="9364663" indent="-1336675" algn="l" defTabSz="5349875" rtl="0" eaLnBrk="0" fontAlgn="base" hangingPunct="0">
        <a:spcBef>
          <a:spcPct val="20000"/>
        </a:spcBef>
        <a:spcAft>
          <a:spcPct val="0"/>
        </a:spcAft>
        <a:buChar char="–"/>
        <a:defRPr sz="11700">
          <a:solidFill>
            <a:schemeClr val="tx1"/>
          </a:solidFill>
          <a:latin typeface="+mn-lt"/>
        </a:defRPr>
      </a:lvl4pPr>
      <a:lvl5pPr marL="12041188" indent="-1336675" algn="l" defTabSz="5349875" rtl="0" eaLnBrk="0" fontAlgn="base" hangingPunct="0">
        <a:spcBef>
          <a:spcPct val="20000"/>
        </a:spcBef>
        <a:spcAft>
          <a:spcPct val="0"/>
        </a:spcAft>
        <a:buChar char="»"/>
        <a:defRPr sz="11700">
          <a:solidFill>
            <a:schemeClr val="tx1"/>
          </a:solidFill>
          <a:latin typeface="+mn-lt"/>
        </a:defRPr>
      </a:lvl5pPr>
      <a:lvl6pPr marL="12498388" indent="-1336675" algn="l" defTabSz="5349875" rtl="0" fontAlgn="base">
        <a:spcBef>
          <a:spcPct val="20000"/>
        </a:spcBef>
        <a:spcAft>
          <a:spcPct val="0"/>
        </a:spcAft>
        <a:buChar char="»"/>
        <a:defRPr sz="11700">
          <a:solidFill>
            <a:schemeClr val="tx1"/>
          </a:solidFill>
          <a:latin typeface="+mn-lt"/>
        </a:defRPr>
      </a:lvl6pPr>
      <a:lvl7pPr marL="12955588" indent="-1336675" algn="l" defTabSz="5349875" rtl="0" fontAlgn="base">
        <a:spcBef>
          <a:spcPct val="20000"/>
        </a:spcBef>
        <a:spcAft>
          <a:spcPct val="0"/>
        </a:spcAft>
        <a:buChar char="»"/>
        <a:defRPr sz="11700">
          <a:solidFill>
            <a:schemeClr val="tx1"/>
          </a:solidFill>
          <a:latin typeface="+mn-lt"/>
        </a:defRPr>
      </a:lvl7pPr>
      <a:lvl8pPr marL="13412788" indent="-1336675" algn="l" defTabSz="5349875" rtl="0" fontAlgn="base">
        <a:spcBef>
          <a:spcPct val="20000"/>
        </a:spcBef>
        <a:spcAft>
          <a:spcPct val="0"/>
        </a:spcAft>
        <a:buChar char="»"/>
        <a:defRPr sz="11700">
          <a:solidFill>
            <a:schemeClr val="tx1"/>
          </a:solidFill>
          <a:latin typeface="+mn-lt"/>
        </a:defRPr>
      </a:lvl8pPr>
      <a:lvl9pPr marL="13869988" indent="-1336675" algn="l" defTabSz="5349875" rtl="0" fontAlgn="base">
        <a:spcBef>
          <a:spcPct val="20000"/>
        </a:spcBef>
        <a:spcAft>
          <a:spcPct val="0"/>
        </a:spcAft>
        <a:buChar char="»"/>
        <a:defRPr sz="117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Uma imagem contendo Forma&#10;&#10;Descrição gerada automaticamente">
            <a:extLst>
              <a:ext uri="{FF2B5EF4-FFF2-40B4-BE49-F238E27FC236}">
                <a16:creationId xmlns:a16="http://schemas.microsoft.com/office/drawing/2014/main" id="{DAD6F3B4-503D-A724-2A1A-053F9C4EAA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557" y="720380"/>
            <a:ext cx="31632525" cy="42656032"/>
          </a:xfrm>
          <a:prstGeom prst="rect">
            <a:avLst/>
          </a:prstGeom>
        </p:spPr>
      </p:pic>
      <p:sp>
        <p:nvSpPr>
          <p:cNvPr id="40" name="CaixaDeTexto 39"/>
          <p:cNvSpPr txBox="1"/>
          <p:nvPr/>
        </p:nvSpPr>
        <p:spPr>
          <a:xfrm>
            <a:off x="315954" y="724677"/>
            <a:ext cx="31772143" cy="41688335"/>
          </a:xfrm>
          <a:custGeom>
            <a:avLst/>
            <a:gdLst>
              <a:gd name="connsiteX0" fmla="*/ 0 w 31896043"/>
              <a:gd name="connsiteY0" fmla="*/ 0 h 39780121"/>
              <a:gd name="connsiteX1" fmla="*/ 31896043 w 31896043"/>
              <a:gd name="connsiteY1" fmla="*/ 0 h 39780121"/>
              <a:gd name="connsiteX2" fmla="*/ 31896043 w 31896043"/>
              <a:gd name="connsiteY2" fmla="*/ 39780121 h 39780121"/>
              <a:gd name="connsiteX3" fmla="*/ 0 w 31896043"/>
              <a:gd name="connsiteY3" fmla="*/ 39780121 h 39780121"/>
              <a:gd name="connsiteX4" fmla="*/ 0 w 31896043"/>
              <a:gd name="connsiteY4" fmla="*/ 0 h 39780121"/>
              <a:gd name="connsiteX0" fmla="*/ 0 w 31992297"/>
              <a:gd name="connsiteY0" fmla="*/ 0 h 41945804"/>
              <a:gd name="connsiteX1" fmla="*/ 31896043 w 31992297"/>
              <a:gd name="connsiteY1" fmla="*/ 0 h 41945804"/>
              <a:gd name="connsiteX2" fmla="*/ 31992297 w 31992297"/>
              <a:gd name="connsiteY2" fmla="*/ 41945804 h 41945804"/>
              <a:gd name="connsiteX3" fmla="*/ 0 w 31992297"/>
              <a:gd name="connsiteY3" fmla="*/ 39780121 h 41945804"/>
              <a:gd name="connsiteX4" fmla="*/ 0 w 31992297"/>
              <a:gd name="connsiteY4" fmla="*/ 0 h 41945804"/>
              <a:gd name="connsiteX0" fmla="*/ 0 w 31992297"/>
              <a:gd name="connsiteY0" fmla="*/ 0 h 41993930"/>
              <a:gd name="connsiteX1" fmla="*/ 31896043 w 31992297"/>
              <a:gd name="connsiteY1" fmla="*/ 0 h 41993930"/>
              <a:gd name="connsiteX2" fmla="*/ 31992297 w 31992297"/>
              <a:gd name="connsiteY2" fmla="*/ 41945804 h 41993930"/>
              <a:gd name="connsiteX3" fmla="*/ 96253 w 31992297"/>
              <a:gd name="connsiteY3" fmla="*/ 41993930 h 41993930"/>
              <a:gd name="connsiteX4" fmla="*/ 0 w 31992297"/>
              <a:gd name="connsiteY4" fmla="*/ 0 h 41993930"/>
              <a:gd name="connsiteX0" fmla="*/ 0 w 31896045"/>
              <a:gd name="connsiteY0" fmla="*/ 0 h 42523320"/>
              <a:gd name="connsiteX1" fmla="*/ 31799791 w 31896045"/>
              <a:gd name="connsiteY1" fmla="*/ 529390 h 42523320"/>
              <a:gd name="connsiteX2" fmla="*/ 31896045 w 31896045"/>
              <a:gd name="connsiteY2" fmla="*/ 42475194 h 42523320"/>
              <a:gd name="connsiteX3" fmla="*/ 1 w 31896045"/>
              <a:gd name="connsiteY3" fmla="*/ 42523320 h 42523320"/>
              <a:gd name="connsiteX4" fmla="*/ 0 w 31896045"/>
              <a:gd name="connsiteY4" fmla="*/ 0 h 42523320"/>
              <a:gd name="connsiteX0" fmla="*/ 0 w 31896045"/>
              <a:gd name="connsiteY0" fmla="*/ 0 h 42523320"/>
              <a:gd name="connsiteX1" fmla="*/ 31655413 w 31896045"/>
              <a:gd name="connsiteY1" fmla="*/ 144379 h 42523320"/>
              <a:gd name="connsiteX2" fmla="*/ 31896045 w 31896045"/>
              <a:gd name="connsiteY2" fmla="*/ 42475194 h 42523320"/>
              <a:gd name="connsiteX3" fmla="*/ 1 w 31896045"/>
              <a:gd name="connsiteY3" fmla="*/ 42523320 h 42523320"/>
              <a:gd name="connsiteX4" fmla="*/ 0 w 31896045"/>
              <a:gd name="connsiteY4" fmla="*/ 0 h 42523320"/>
              <a:gd name="connsiteX0" fmla="*/ 0 w 31896045"/>
              <a:gd name="connsiteY0" fmla="*/ 0 h 45504110"/>
              <a:gd name="connsiteX1" fmla="*/ 31655413 w 31896045"/>
              <a:gd name="connsiteY1" fmla="*/ 144379 h 45504110"/>
              <a:gd name="connsiteX2" fmla="*/ 31896045 w 31896045"/>
              <a:gd name="connsiteY2" fmla="*/ 42475194 h 45504110"/>
              <a:gd name="connsiteX3" fmla="*/ 14395123 w 31896045"/>
              <a:gd name="connsiteY3" fmla="*/ 45503805 h 45504110"/>
              <a:gd name="connsiteX4" fmla="*/ 1 w 31896045"/>
              <a:gd name="connsiteY4" fmla="*/ 42523320 h 45504110"/>
              <a:gd name="connsiteX5" fmla="*/ 0 w 31896045"/>
              <a:gd name="connsiteY5" fmla="*/ 0 h 45504110"/>
              <a:gd name="connsiteX0" fmla="*/ 0 w 32092267"/>
              <a:gd name="connsiteY0" fmla="*/ 0 h 45504307"/>
              <a:gd name="connsiteX1" fmla="*/ 31655413 w 32092267"/>
              <a:gd name="connsiteY1" fmla="*/ 144379 h 45504307"/>
              <a:gd name="connsiteX2" fmla="*/ 32092267 w 32092267"/>
              <a:gd name="connsiteY2" fmla="*/ 44995998 h 45504307"/>
              <a:gd name="connsiteX3" fmla="*/ 14395123 w 32092267"/>
              <a:gd name="connsiteY3" fmla="*/ 45503805 h 45504307"/>
              <a:gd name="connsiteX4" fmla="*/ 1 w 32092267"/>
              <a:gd name="connsiteY4" fmla="*/ 42523320 h 45504307"/>
              <a:gd name="connsiteX5" fmla="*/ 0 w 32092267"/>
              <a:gd name="connsiteY5" fmla="*/ 0 h 45504307"/>
              <a:gd name="connsiteX0" fmla="*/ 49055 w 32141322"/>
              <a:gd name="connsiteY0" fmla="*/ 0 h 45505236"/>
              <a:gd name="connsiteX1" fmla="*/ 31704468 w 32141322"/>
              <a:gd name="connsiteY1" fmla="*/ 144379 h 45505236"/>
              <a:gd name="connsiteX2" fmla="*/ 32141322 w 32141322"/>
              <a:gd name="connsiteY2" fmla="*/ 44995998 h 45505236"/>
              <a:gd name="connsiteX3" fmla="*/ 14444178 w 32141322"/>
              <a:gd name="connsiteY3" fmla="*/ 45503805 h 45505236"/>
              <a:gd name="connsiteX4" fmla="*/ 0 w 32141322"/>
              <a:gd name="connsiteY4" fmla="*/ 44941237 h 45505236"/>
              <a:gd name="connsiteX5" fmla="*/ 49055 w 32141322"/>
              <a:gd name="connsiteY5" fmla="*/ 0 h 45505236"/>
              <a:gd name="connsiteX0" fmla="*/ 294332 w 32386599"/>
              <a:gd name="connsiteY0" fmla="*/ 0 h 45506978"/>
              <a:gd name="connsiteX1" fmla="*/ 31949745 w 32386599"/>
              <a:gd name="connsiteY1" fmla="*/ 144379 h 45506978"/>
              <a:gd name="connsiteX2" fmla="*/ 32386599 w 32386599"/>
              <a:gd name="connsiteY2" fmla="*/ 44995998 h 45506978"/>
              <a:gd name="connsiteX3" fmla="*/ 14689455 w 32386599"/>
              <a:gd name="connsiteY3" fmla="*/ 45503805 h 45506978"/>
              <a:gd name="connsiteX4" fmla="*/ 0 w 32386599"/>
              <a:gd name="connsiteY4" fmla="*/ 45301351 h 45506978"/>
              <a:gd name="connsiteX5" fmla="*/ 294332 w 32386599"/>
              <a:gd name="connsiteY5" fmla="*/ 0 h 45506978"/>
              <a:gd name="connsiteX0" fmla="*/ 294332 w 32337544"/>
              <a:gd name="connsiteY0" fmla="*/ 0 h 45506978"/>
              <a:gd name="connsiteX1" fmla="*/ 31949745 w 32337544"/>
              <a:gd name="connsiteY1" fmla="*/ 144379 h 45506978"/>
              <a:gd name="connsiteX2" fmla="*/ 32337544 w 32337544"/>
              <a:gd name="connsiteY2" fmla="*/ 45407562 h 45506978"/>
              <a:gd name="connsiteX3" fmla="*/ 14689455 w 32337544"/>
              <a:gd name="connsiteY3" fmla="*/ 45503805 h 45506978"/>
              <a:gd name="connsiteX4" fmla="*/ 0 w 32337544"/>
              <a:gd name="connsiteY4" fmla="*/ 45301351 h 45506978"/>
              <a:gd name="connsiteX5" fmla="*/ 294332 w 32337544"/>
              <a:gd name="connsiteY5" fmla="*/ 0 h 45506978"/>
              <a:gd name="connsiteX0" fmla="*/ 49053 w 32337544"/>
              <a:gd name="connsiteY0" fmla="*/ 0 h 45455533"/>
              <a:gd name="connsiteX1" fmla="*/ 31949745 w 32337544"/>
              <a:gd name="connsiteY1" fmla="*/ 92934 h 45455533"/>
              <a:gd name="connsiteX2" fmla="*/ 32337544 w 32337544"/>
              <a:gd name="connsiteY2" fmla="*/ 45356117 h 45455533"/>
              <a:gd name="connsiteX3" fmla="*/ 14689455 w 32337544"/>
              <a:gd name="connsiteY3" fmla="*/ 45452360 h 45455533"/>
              <a:gd name="connsiteX4" fmla="*/ 0 w 32337544"/>
              <a:gd name="connsiteY4" fmla="*/ 45249906 h 45455533"/>
              <a:gd name="connsiteX5" fmla="*/ 49053 w 32337544"/>
              <a:gd name="connsiteY5" fmla="*/ 0 h 45455533"/>
              <a:gd name="connsiteX0" fmla="*/ 49053 w 32337544"/>
              <a:gd name="connsiteY0" fmla="*/ 9956 h 45465489"/>
              <a:gd name="connsiteX1" fmla="*/ 32293133 w 32337544"/>
              <a:gd name="connsiteY1" fmla="*/ 0 h 45465489"/>
              <a:gd name="connsiteX2" fmla="*/ 32337544 w 32337544"/>
              <a:gd name="connsiteY2" fmla="*/ 45366073 h 45465489"/>
              <a:gd name="connsiteX3" fmla="*/ 14689455 w 32337544"/>
              <a:gd name="connsiteY3" fmla="*/ 45462316 h 45465489"/>
              <a:gd name="connsiteX4" fmla="*/ 0 w 32337544"/>
              <a:gd name="connsiteY4" fmla="*/ 45259862 h 45465489"/>
              <a:gd name="connsiteX5" fmla="*/ 49053 w 32337544"/>
              <a:gd name="connsiteY5" fmla="*/ 9956 h 45465489"/>
              <a:gd name="connsiteX0" fmla="*/ 448819 w 32737310"/>
              <a:gd name="connsiteY0" fmla="*/ 9956 h 48725148"/>
              <a:gd name="connsiteX1" fmla="*/ 32692899 w 32737310"/>
              <a:gd name="connsiteY1" fmla="*/ 0 h 48725148"/>
              <a:gd name="connsiteX2" fmla="*/ 32737310 w 32737310"/>
              <a:gd name="connsiteY2" fmla="*/ 45366073 h 48725148"/>
              <a:gd name="connsiteX3" fmla="*/ 15089221 w 32737310"/>
              <a:gd name="connsiteY3" fmla="*/ 45462316 h 48725148"/>
              <a:gd name="connsiteX4" fmla="*/ 0 w 32737310"/>
              <a:gd name="connsiteY4" fmla="*/ 48725148 h 48725148"/>
              <a:gd name="connsiteX5" fmla="*/ 448819 w 32737310"/>
              <a:gd name="connsiteY5" fmla="*/ 9956 h 48725148"/>
              <a:gd name="connsiteX0" fmla="*/ 448819 w 33037134"/>
              <a:gd name="connsiteY0" fmla="*/ 9956 h 48725148"/>
              <a:gd name="connsiteX1" fmla="*/ 32692899 w 33037134"/>
              <a:gd name="connsiteY1" fmla="*/ 0 h 48725148"/>
              <a:gd name="connsiteX2" fmla="*/ 33037134 w 33037134"/>
              <a:gd name="connsiteY2" fmla="*/ 48336316 h 48725148"/>
              <a:gd name="connsiteX3" fmla="*/ 15089221 w 33037134"/>
              <a:gd name="connsiteY3" fmla="*/ 45462316 h 48725148"/>
              <a:gd name="connsiteX4" fmla="*/ 0 w 33037134"/>
              <a:gd name="connsiteY4" fmla="*/ 48725148 h 48725148"/>
              <a:gd name="connsiteX5" fmla="*/ 448819 w 33037134"/>
              <a:gd name="connsiteY5" fmla="*/ 9956 h 48725148"/>
              <a:gd name="connsiteX0" fmla="*/ 448819 w 33037134"/>
              <a:gd name="connsiteY0" fmla="*/ 9956 h 48725148"/>
              <a:gd name="connsiteX1" fmla="*/ 32692899 w 33037134"/>
              <a:gd name="connsiteY1" fmla="*/ 0 h 48725148"/>
              <a:gd name="connsiteX2" fmla="*/ 33037134 w 33037134"/>
              <a:gd name="connsiteY2" fmla="*/ 48336316 h 48725148"/>
              <a:gd name="connsiteX3" fmla="*/ 16338489 w 33037134"/>
              <a:gd name="connsiteY3" fmla="*/ 48542569 h 48725148"/>
              <a:gd name="connsiteX4" fmla="*/ 0 w 33037134"/>
              <a:gd name="connsiteY4" fmla="*/ 48725148 h 48725148"/>
              <a:gd name="connsiteX5" fmla="*/ 448819 w 33037134"/>
              <a:gd name="connsiteY5" fmla="*/ 9956 h 48725148"/>
              <a:gd name="connsiteX0" fmla="*/ 448819 w 33037134"/>
              <a:gd name="connsiteY0" fmla="*/ 9956 h 52135113"/>
              <a:gd name="connsiteX1" fmla="*/ 32692899 w 33037134"/>
              <a:gd name="connsiteY1" fmla="*/ 0 h 52135113"/>
              <a:gd name="connsiteX2" fmla="*/ 33037134 w 33037134"/>
              <a:gd name="connsiteY2" fmla="*/ 48336316 h 52135113"/>
              <a:gd name="connsiteX3" fmla="*/ 16109313 w 33037134"/>
              <a:gd name="connsiteY3" fmla="*/ 52134336 h 52135113"/>
              <a:gd name="connsiteX4" fmla="*/ 0 w 33037134"/>
              <a:gd name="connsiteY4" fmla="*/ 48725148 h 52135113"/>
              <a:gd name="connsiteX5" fmla="*/ 448819 w 33037134"/>
              <a:gd name="connsiteY5" fmla="*/ 9956 h 52135113"/>
              <a:gd name="connsiteX0" fmla="*/ 448819 w 33299049"/>
              <a:gd name="connsiteY0" fmla="*/ 9956 h 52198427"/>
              <a:gd name="connsiteX1" fmla="*/ 32692899 w 33299049"/>
              <a:gd name="connsiteY1" fmla="*/ 0 h 52198427"/>
              <a:gd name="connsiteX2" fmla="*/ 33299049 w 33299049"/>
              <a:gd name="connsiteY2" fmla="*/ 52198427 h 52198427"/>
              <a:gd name="connsiteX3" fmla="*/ 16109313 w 33299049"/>
              <a:gd name="connsiteY3" fmla="*/ 52134336 h 52198427"/>
              <a:gd name="connsiteX4" fmla="*/ 0 w 33299049"/>
              <a:gd name="connsiteY4" fmla="*/ 48725148 h 52198427"/>
              <a:gd name="connsiteX5" fmla="*/ 448819 w 33299049"/>
              <a:gd name="connsiteY5" fmla="*/ 9956 h 52198427"/>
              <a:gd name="connsiteX0" fmla="*/ 481558 w 33331788"/>
              <a:gd name="connsiteY0" fmla="*/ 9956 h 52239677"/>
              <a:gd name="connsiteX1" fmla="*/ 32725638 w 33331788"/>
              <a:gd name="connsiteY1" fmla="*/ 0 h 52239677"/>
              <a:gd name="connsiteX2" fmla="*/ 33331788 w 33331788"/>
              <a:gd name="connsiteY2" fmla="*/ 52198427 h 52239677"/>
              <a:gd name="connsiteX3" fmla="*/ 16142052 w 33331788"/>
              <a:gd name="connsiteY3" fmla="*/ 52134336 h 52239677"/>
              <a:gd name="connsiteX4" fmla="*/ 0 w 33331788"/>
              <a:gd name="connsiteY4" fmla="*/ 52239677 h 52239677"/>
              <a:gd name="connsiteX5" fmla="*/ 481558 w 33331788"/>
              <a:gd name="connsiteY5" fmla="*/ 9956 h 52239677"/>
              <a:gd name="connsiteX0" fmla="*/ 481558 w 32882052"/>
              <a:gd name="connsiteY0" fmla="*/ 9956 h 52239677"/>
              <a:gd name="connsiteX1" fmla="*/ 32725638 w 32882052"/>
              <a:gd name="connsiteY1" fmla="*/ 0 h 52239677"/>
              <a:gd name="connsiteX2" fmla="*/ 32882052 w 32882052"/>
              <a:gd name="connsiteY2" fmla="*/ 52021584 h 52239677"/>
              <a:gd name="connsiteX3" fmla="*/ 16142052 w 32882052"/>
              <a:gd name="connsiteY3" fmla="*/ 52134336 h 52239677"/>
              <a:gd name="connsiteX4" fmla="*/ 0 w 32882052"/>
              <a:gd name="connsiteY4" fmla="*/ 52239677 h 52239677"/>
              <a:gd name="connsiteX5" fmla="*/ 481558 w 32882052"/>
              <a:gd name="connsiteY5" fmla="*/ 9956 h 52239677"/>
              <a:gd name="connsiteX0" fmla="*/ 481558 w 33143968"/>
              <a:gd name="connsiteY0" fmla="*/ 9956 h 52239677"/>
              <a:gd name="connsiteX1" fmla="*/ 32725638 w 33143968"/>
              <a:gd name="connsiteY1" fmla="*/ 0 h 52239677"/>
              <a:gd name="connsiteX2" fmla="*/ 33143968 w 33143968"/>
              <a:gd name="connsiteY2" fmla="*/ 52098825 h 52239677"/>
              <a:gd name="connsiteX3" fmla="*/ 16142052 w 33143968"/>
              <a:gd name="connsiteY3" fmla="*/ 52134336 h 52239677"/>
              <a:gd name="connsiteX4" fmla="*/ 0 w 33143968"/>
              <a:gd name="connsiteY4" fmla="*/ 52239677 h 52239677"/>
              <a:gd name="connsiteX5" fmla="*/ 481558 w 33143968"/>
              <a:gd name="connsiteY5" fmla="*/ 9956 h 52239677"/>
              <a:gd name="connsiteX0" fmla="*/ 481558 w 33154827"/>
              <a:gd name="connsiteY0" fmla="*/ 164442 h 52394163"/>
              <a:gd name="connsiteX1" fmla="*/ 33151250 w 33154827"/>
              <a:gd name="connsiteY1" fmla="*/ 0 h 52394163"/>
              <a:gd name="connsiteX2" fmla="*/ 33143968 w 33154827"/>
              <a:gd name="connsiteY2" fmla="*/ 52253311 h 52394163"/>
              <a:gd name="connsiteX3" fmla="*/ 16142052 w 33154827"/>
              <a:gd name="connsiteY3" fmla="*/ 52288822 h 52394163"/>
              <a:gd name="connsiteX4" fmla="*/ 0 w 33154827"/>
              <a:gd name="connsiteY4" fmla="*/ 52394163 h 52394163"/>
              <a:gd name="connsiteX5" fmla="*/ 481558 w 33154827"/>
              <a:gd name="connsiteY5" fmla="*/ 164442 h 52394163"/>
              <a:gd name="connsiteX0" fmla="*/ 154163 w 33154827"/>
              <a:gd name="connsiteY0" fmla="*/ 9957 h 52394163"/>
              <a:gd name="connsiteX1" fmla="*/ 33151250 w 33154827"/>
              <a:gd name="connsiteY1" fmla="*/ 0 h 52394163"/>
              <a:gd name="connsiteX2" fmla="*/ 33143968 w 33154827"/>
              <a:gd name="connsiteY2" fmla="*/ 52253311 h 52394163"/>
              <a:gd name="connsiteX3" fmla="*/ 16142052 w 33154827"/>
              <a:gd name="connsiteY3" fmla="*/ 52288822 h 52394163"/>
              <a:gd name="connsiteX4" fmla="*/ 0 w 33154827"/>
              <a:gd name="connsiteY4" fmla="*/ 52394163 h 52394163"/>
              <a:gd name="connsiteX5" fmla="*/ 154163 w 33154827"/>
              <a:gd name="connsiteY5" fmla="*/ 9957 h 52394163"/>
              <a:gd name="connsiteX0" fmla="*/ 0 w 33000664"/>
              <a:gd name="connsiteY0" fmla="*/ 9957 h 52288822"/>
              <a:gd name="connsiteX1" fmla="*/ 32997087 w 33000664"/>
              <a:gd name="connsiteY1" fmla="*/ 0 h 52288822"/>
              <a:gd name="connsiteX2" fmla="*/ 32989805 w 33000664"/>
              <a:gd name="connsiteY2" fmla="*/ 52253311 h 52288822"/>
              <a:gd name="connsiteX3" fmla="*/ 15987889 w 33000664"/>
              <a:gd name="connsiteY3" fmla="*/ 52288822 h 52288822"/>
              <a:gd name="connsiteX4" fmla="*/ 75014 w 33000664"/>
              <a:gd name="connsiteY4" fmla="*/ 52278298 h 52288822"/>
              <a:gd name="connsiteX5" fmla="*/ 0 w 33000664"/>
              <a:gd name="connsiteY5" fmla="*/ 9957 h 52288822"/>
              <a:gd name="connsiteX0" fmla="*/ 0 w 32989805"/>
              <a:gd name="connsiteY0" fmla="*/ 0 h 52278865"/>
              <a:gd name="connsiteX1" fmla="*/ 32847177 w 32989805"/>
              <a:gd name="connsiteY1" fmla="*/ 48992 h 52278865"/>
              <a:gd name="connsiteX2" fmla="*/ 32989805 w 32989805"/>
              <a:gd name="connsiteY2" fmla="*/ 52243354 h 52278865"/>
              <a:gd name="connsiteX3" fmla="*/ 15987889 w 32989805"/>
              <a:gd name="connsiteY3" fmla="*/ 52278865 h 52278865"/>
              <a:gd name="connsiteX4" fmla="*/ 75014 w 32989805"/>
              <a:gd name="connsiteY4" fmla="*/ 52268341 h 52278865"/>
              <a:gd name="connsiteX5" fmla="*/ 0 w 32989805"/>
              <a:gd name="connsiteY5" fmla="*/ 0 h 5227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989805" h="52278865">
                <a:moveTo>
                  <a:pt x="0" y="0"/>
                </a:moveTo>
                <a:lnTo>
                  <a:pt x="32847177" y="48992"/>
                </a:lnTo>
                <a:cubicBezTo>
                  <a:pt x="32861981" y="15171016"/>
                  <a:pt x="32975001" y="37121330"/>
                  <a:pt x="32989805" y="52243354"/>
                </a:cubicBezTo>
                <a:lnTo>
                  <a:pt x="15987889" y="52278865"/>
                </a:lnTo>
                <a:lnTo>
                  <a:pt x="75014" y="52268341"/>
                </a:lnTo>
                <a:cubicBezTo>
                  <a:pt x="75014" y="38093901"/>
                  <a:pt x="0" y="14174440"/>
                  <a:pt x="0" y="0"/>
                </a:cubicBezTo>
                <a:close/>
              </a:path>
            </a:pathLst>
          </a:custGeom>
          <a:noFill/>
          <a:ln w="76200">
            <a:solidFill>
              <a:srgbClr val="99CC00"/>
            </a:solidFill>
            <a:prstDash val="solid"/>
          </a:ln>
        </p:spPr>
        <p:txBody>
          <a:bodyPr wrap="square" rtlCol="0">
            <a:spAutoFit/>
          </a:bodyPr>
          <a:lstStyle/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sz="4000" dirty="0">
              <a:solidFill>
                <a:srgbClr val="FFFFFF"/>
              </a:solidFill>
            </a:endParaRPr>
          </a:p>
          <a:p>
            <a:endParaRPr lang="pt-BR" dirty="0">
              <a:solidFill>
                <a:srgbClr val="FFFFFF"/>
              </a:solidFill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42CDEE9F-D02A-47BC-8936-91AF0D8A5688}"/>
              </a:ext>
            </a:extLst>
          </p:cNvPr>
          <p:cNvSpPr txBox="1"/>
          <p:nvPr/>
        </p:nvSpPr>
        <p:spPr>
          <a:xfrm>
            <a:off x="17191736" y="10094506"/>
            <a:ext cx="13768964" cy="1352356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468000"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indent="468000" algn="l"/>
            <a:r>
              <a:rPr lang="pt-BR" sz="3600"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68000"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indent="468000" algn="l"/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9" name="Text Box 3434"/>
          <p:cNvSpPr txBox="1">
            <a:spLocks noChangeArrowheads="1"/>
          </p:cNvSpPr>
          <p:nvPr/>
        </p:nvSpPr>
        <p:spPr bwMode="auto">
          <a:xfrm>
            <a:off x="1143992" y="6016952"/>
            <a:ext cx="30116061" cy="101614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1918" tIns="45960" rIns="91918" bIns="45960">
            <a:spAutoFit/>
          </a:bodyPr>
          <a:lstStyle/>
          <a:p>
            <a:r>
              <a:rPr lang="pt-BR" sz="6000" b="1" dirty="0">
                <a:latin typeface="Arial" pitchFamily="34" charset="0"/>
                <a:cs typeface="Arial" pitchFamily="34" charset="0"/>
              </a:rPr>
              <a:t>TÍTULO: SUBTÍTULO</a:t>
            </a:r>
            <a:endParaRPr lang="pt-BR" sz="6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45" name="Text Box 3674"/>
          <p:cNvSpPr txBox="1">
            <a:spLocks noChangeArrowheads="1"/>
          </p:cNvSpPr>
          <p:nvPr/>
        </p:nvSpPr>
        <p:spPr bwMode="auto">
          <a:xfrm>
            <a:off x="11506439" y="13300391"/>
            <a:ext cx="2667333" cy="474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762" tIns="48381" rIns="96762" bIns="48381">
            <a:spAutoFit/>
          </a:bodyPr>
          <a:lstStyle/>
          <a:p>
            <a:pPr defTabSz="968375">
              <a:spcBef>
                <a:spcPct val="50000"/>
              </a:spcBef>
            </a:pPr>
            <a:endParaRPr lang="pt-BR" sz="2400"/>
          </a:p>
        </p:txBody>
      </p:sp>
      <p:sp>
        <p:nvSpPr>
          <p:cNvPr id="29" name="Text Box 3393"/>
          <p:cNvSpPr txBox="1">
            <a:spLocks noChangeArrowheads="1"/>
          </p:cNvSpPr>
          <p:nvPr/>
        </p:nvSpPr>
        <p:spPr bwMode="auto">
          <a:xfrm>
            <a:off x="954041" y="8576127"/>
            <a:ext cx="14940000" cy="981941"/>
          </a:xfrm>
          <a:prstGeom prst="rect">
            <a:avLst/>
          </a:prstGeom>
          <a:solidFill>
            <a:srgbClr val="99CC00"/>
          </a:solidFill>
          <a:ln w="9525">
            <a:solidFill>
              <a:srgbClr val="99CC00"/>
            </a:solidFill>
            <a:miter lim="800000"/>
            <a:headEnd/>
            <a:tailEnd/>
          </a:ln>
        </p:spPr>
        <p:txBody>
          <a:bodyPr wrap="none" lIns="102178" tIns="51088" rIns="102178" bIns="51088" anchor="ctr"/>
          <a:lstStyle/>
          <a:p>
            <a:pPr defTabSz="1020763"/>
            <a:r>
              <a:rPr lang="pt-BR" sz="40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INTRODUÇÃO</a:t>
            </a:r>
          </a:p>
        </p:txBody>
      </p:sp>
      <p:sp>
        <p:nvSpPr>
          <p:cNvPr id="37" name="Text Box 3393"/>
          <p:cNvSpPr txBox="1">
            <a:spLocks noChangeArrowheads="1"/>
          </p:cNvSpPr>
          <p:nvPr/>
        </p:nvSpPr>
        <p:spPr bwMode="auto">
          <a:xfrm>
            <a:off x="16549834" y="8576127"/>
            <a:ext cx="14940000" cy="981941"/>
          </a:xfrm>
          <a:prstGeom prst="rect">
            <a:avLst/>
          </a:prstGeom>
          <a:solidFill>
            <a:srgbClr val="99CC00"/>
          </a:solidFill>
          <a:ln w="9525">
            <a:solidFill>
              <a:srgbClr val="99CC00"/>
            </a:solidFill>
            <a:miter lim="800000"/>
            <a:headEnd/>
            <a:tailEnd/>
          </a:ln>
        </p:spPr>
        <p:txBody>
          <a:bodyPr wrap="none" lIns="102178" tIns="51088" rIns="102178" bIns="51088" anchor="ctr"/>
          <a:lstStyle/>
          <a:p>
            <a:pPr defTabSz="1020763"/>
            <a:r>
              <a:rPr lang="pt-BR" sz="40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RESULTADOS E DISCUSSÃO</a:t>
            </a:r>
          </a:p>
        </p:txBody>
      </p:sp>
      <p:sp>
        <p:nvSpPr>
          <p:cNvPr id="35" name="Text Box 3414"/>
          <p:cNvSpPr txBox="1">
            <a:spLocks noChangeArrowheads="1"/>
          </p:cNvSpPr>
          <p:nvPr/>
        </p:nvSpPr>
        <p:spPr bwMode="auto">
          <a:xfrm>
            <a:off x="2725760" y="7284102"/>
            <a:ext cx="26929019" cy="67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6863" tIns="43432" rIns="86863" bIns="43432">
            <a:spAutoFit/>
          </a:bodyPr>
          <a:lstStyle/>
          <a:p>
            <a:r>
              <a:rPr lang="pt-BR" sz="3800" dirty="0">
                <a:latin typeface="Arial" pitchFamily="34" charset="0"/>
                <a:cs typeface="Arial" pitchFamily="34" charset="0"/>
              </a:rPr>
              <a:t>Autor(a)¹; Autor(a)²; Autor(a)³; Autor(a)⁴</a:t>
            </a:r>
          </a:p>
        </p:txBody>
      </p:sp>
      <p:sp>
        <p:nvSpPr>
          <p:cNvPr id="20" name="Text Box 3646"/>
          <p:cNvSpPr txBox="1">
            <a:spLocks noChangeArrowheads="1"/>
          </p:cNvSpPr>
          <p:nvPr/>
        </p:nvSpPr>
        <p:spPr bwMode="auto">
          <a:xfrm>
            <a:off x="954043" y="9721380"/>
            <a:ext cx="14939997" cy="8397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6863" tIns="43432" rIns="86863" bIns="43432">
            <a:spAutoFit/>
          </a:bodyPr>
          <a:lstStyle/>
          <a:p>
            <a:pPr indent="468000" algn="just" defTabSz="692150">
              <a:spcBef>
                <a:spcPct val="50000"/>
              </a:spcBef>
            </a:pPr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	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indent="468000" algn="just" defTabSz="692150">
              <a:spcBef>
                <a:spcPct val="50000"/>
              </a:spcBef>
            </a:pPr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23" name="CaixaDeTexto 22"/>
          <p:cNvSpPr txBox="1"/>
          <p:nvPr/>
        </p:nvSpPr>
        <p:spPr>
          <a:xfrm rot="10800000" flipV="1">
            <a:off x="960419" y="18468458"/>
            <a:ext cx="14940000" cy="9091333"/>
          </a:xfrm>
          <a:custGeom>
            <a:avLst/>
            <a:gdLst>
              <a:gd name="connsiteX0" fmla="*/ 0 w 14667930"/>
              <a:gd name="connsiteY0" fmla="*/ 0 h 2431435"/>
              <a:gd name="connsiteX1" fmla="*/ 14667930 w 14667930"/>
              <a:gd name="connsiteY1" fmla="*/ 0 h 2431435"/>
              <a:gd name="connsiteX2" fmla="*/ 14667930 w 14667930"/>
              <a:gd name="connsiteY2" fmla="*/ 2431435 h 2431435"/>
              <a:gd name="connsiteX3" fmla="*/ 0 w 14667930"/>
              <a:gd name="connsiteY3" fmla="*/ 2431435 h 2431435"/>
              <a:gd name="connsiteX4" fmla="*/ 0 w 14667930"/>
              <a:gd name="connsiteY4" fmla="*/ 0 h 2431435"/>
              <a:gd name="connsiteX0" fmla="*/ 0 w 14667930"/>
              <a:gd name="connsiteY0" fmla="*/ 3609474 h 6040909"/>
              <a:gd name="connsiteX1" fmla="*/ 14667930 w 14667930"/>
              <a:gd name="connsiteY1" fmla="*/ 0 h 6040909"/>
              <a:gd name="connsiteX2" fmla="*/ 14667930 w 14667930"/>
              <a:gd name="connsiteY2" fmla="*/ 6040909 h 6040909"/>
              <a:gd name="connsiteX3" fmla="*/ 0 w 14667930"/>
              <a:gd name="connsiteY3" fmla="*/ 6040909 h 6040909"/>
              <a:gd name="connsiteX4" fmla="*/ 0 w 14667930"/>
              <a:gd name="connsiteY4" fmla="*/ 3609474 h 6040909"/>
              <a:gd name="connsiteX0" fmla="*/ 0 w 14860435"/>
              <a:gd name="connsiteY0" fmla="*/ 144380 h 6040909"/>
              <a:gd name="connsiteX1" fmla="*/ 14860435 w 14860435"/>
              <a:gd name="connsiteY1" fmla="*/ 0 h 6040909"/>
              <a:gd name="connsiteX2" fmla="*/ 14860435 w 14860435"/>
              <a:gd name="connsiteY2" fmla="*/ 6040909 h 6040909"/>
              <a:gd name="connsiteX3" fmla="*/ 192505 w 14860435"/>
              <a:gd name="connsiteY3" fmla="*/ 6040909 h 6040909"/>
              <a:gd name="connsiteX4" fmla="*/ 0 w 14860435"/>
              <a:gd name="connsiteY4" fmla="*/ 144380 h 6040909"/>
              <a:gd name="connsiteX0" fmla="*/ 0 w 14860435"/>
              <a:gd name="connsiteY0" fmla="*/ 144380 h 6040909"/>
              <a:gd name="connsiteX1" fmla="*/ 14860435 w 14860435"/>
              <a:gd name="connsiteY1" fmla="*/ 0 h 6040909"/>
              <a:gd name="connsiteX2" fmla="*/ 14860435 w 14860435"/>
              <a:gd name="connsiteY2" fmla="*/ 6040909 h 6040909"/>
              <a:gd name="connsiteX3" fmla="*/ 0 w 14860435"/>
              <a:gd name="connsiteY3" fmla="*/ 2816446 h 6040909"/>
              <a:gd name="connsiteX4" fmla="*/ 0 w 14860435"/>
              <a:gd name="connsiteY4" fmla="*/ 144380 h 6040909"/>
              <a:gd name="connsiteX0" fmla="*/ 0 w 14860435"/>
              <a:gd name="connsiteY0" fmla="*/ 144380 h 2960825"/>
              <a:gd name="connsiteX1" fmla="*/ 14860435 w 14860435"/>
              <a:gd name="connsiteY1" fmla="*/ 0 h 2960825"/>
              <a:gd name="connsiteX2" fmla="*/ 14764182 w 14860435"/>
              <a:gd name="connsiteY2" fmla="*/ 2960825 h 2960825"/>
              <a:gd name="connsiteX3" fmla="*/ 0 w 14860435"/>
              <a:gd name="connsiteY3" fmla="*/ 2816446 h 2960825"/>
              <a:gd name="connsiteX4" fmla="*/ 0 w 14860435"/>
              <a:gd name="connsiteY4" fmla="*/ 144380 h 296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60435" h="2960825">
                <a:moveTo>
                  <a:pt x="0" y="144380"/>
                </a:moveTo>
                <a:lnTo>
                  <a:pt x="14860435" y="0"/>
                </a:lnTo>
                <a:lnTo>
                  <a:pt x="14764182" y="2960825"/>
                </a:lnTo>
                <a:lnTo>
                  <a:pt x="0" y="2816446"/>
                </a:lnTo>
                <a:lnTo>
                  <a:pt x="0" y="144380"/>
                </a:lnTo>
                <a:close/>
              </a:path>
            </a:pathLst>
          </a:custGeom>
          <a:noFill/>
        </p:spPr>
        <p:txBody>
          <a:bodyPr wrap="square" rtlCol="0">
            <a:noAutofit/>
          </a:bodyPr>
          <a:lstStyle/>
          <a:p>
            <a:pPr indent="468000" algn="l"/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indent="468000" algn="l"/>
            <a:endParaRPr lang="pt-B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Box 3393"/>
          <p:cNvSpPr txBox="1">
            <a:spLocks noChangeArrowheads="1"/>
          </p:cNvSpPr>
          <p:nvPr/>
        </p:nvSpPr>
        <p:spPr bwMode="auto">
          <a:xfrm rot="10800000" flipV="1">
            <a:off x="954042" y="17426236"/>
            <a:ext cx="14940000" cy="878910"/>
          </a:xfrm>
          <a:prstGeom prst="rect">
            <a:avLst/>
          </a:prstGeom>
          <a:solidFill>
            <a:srgbClr val="99CC00"/>
          </a:solidFill>
          <a:ln w="9525">
            <a:solidFill>
              <a:srgbClr val="99CC00"/>
            </a:solidFill>
            <a:miter lim="800000"/>
            <a:headEnd/>
            <a:tailEnd/>
          </a:ln>
        </p:spPr>
        <p:txBody>
          <a:bodyPr wrap="none" lIns="102178" tIns="51088" rIns="102178" bIns="51088" anchor="ctr"/>
          <a:lstStyle/>
          <a:p>
            <a:pPr defTabSz="1020763"/>
            <a:r>
              <a:rPr lang="pt-BR" sz="40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REFERENCIAL TEÓRICO</a:t>
            </a:r>
          </a:p>
        </p:txBody>
      </p:sp>
      <p:sp>
        <p:nvSpPr>
          <p:cNvPr id="25" name="Espaço Reservado para Conteúdo 2"/>
          <p:cNvSpPr txBox="1">
            <a:spLocks/>
          </p:cNvSpPr>
          <p:nvPr/>
        </p:nvSpPr>
        <p:spPr>
          <a:xfrm>
            <a:off x="945700" y="28454399"/>
            <a:ext cx="14940000" cy="7925859"/>
          </a:xfrm>
          <a:custGeom>
            <a:avLst/>
            <a:gdLst>
              <a:gd name="connsiteX0" fmla="*/ 0 w 14940000"/>
              <a:gd name="connsiteY0" fmla="*/ 0 h 6408712"/>
              <a:gd name="connsiteX1" fmla="*/ 14940000 w 14940000"/>
              <a:gd name="connsiteY1" fmla="*/ 0 h 6408712"/>
              <a:gd name="connsiteX2" fmla="*/ 14940000 w 14940000"/>
              <a:gd name="connsiteY2" fmla="*/ 6408712 h 6408712"/>
              <a:gd name="connsiteX3" fmla="*/ 0 w 14940000"/>
              <a:gd name="connsiteY3" fmla="*/ 6408712 h 6408712"/>
              <a:gd name="connsiteX4" fmla="*/ 0 w 14940000"/>
              <a:gd name="connsiteY4" fmla="*/ 0 h 6408712"/>
              <a:gd name="connsiteX0" fmla="*/ 48126 w 14940000"/>
              <a:gd name="connsiteY0" fmla="*/ 0 h 7900628"/>
              <a:gd name="connsiteX1" fmla="*/ 14940000 w 14940000"/>
              <a:gd name="connsiteY1" fmla="*/ 1491916 h 7900628"/>
              <a:gd name="connsiteX2" fmla="*/ 14940000 w 14940000"/>
              <a:gd name="connsiteY2" fmla="*/ 7900628 h 7900628"/>
              <a:gd name="connsiteX3" fmla="*/ 0 w 14940000"/>
              <a:gd name="connsiteY3" fmla="*/ 7900628 h 7900628"/>
              <a:gd name="connsiteX4" fmla="*/ 48126 w 14940000"/>
              <a:gd name="connsiteY4" fmla="*/ 0 h 7900628"/>
              <a:gd name="connsiteX0" fmla="*/ 48126 w 14940000"/>
              <a:gd name="connsiteY0" fmla="*/ 721895 h 8622523"/>
              <a:gd name="connsiteX1" fmla="*/ 14795621 w 14940000"/>
              <a:gd name="connsiteY1" fmla="*/ 0 h 8622523"/>
              <a:gd name="connsiteX2" fmla="*/ 14940000 w 14940000"/>
              <a:gd name="connsiteY2" fmla="*/ 8622523 h 8622523"/>
              <a:gd name="connsiteX3" fmla="*/ 0 w 14940000"/>
              <a:gd name="connsiteY3" fmla="*/ 8622523 h 8622523"/>
              <a:gd name="connsiteX4" fmla="*/ 48126 w 14940000"/>
              <a:gd name="connsiteY4" fmla="*/ 721895 h 8622523"/>
              <a:gd name="connsiteX0" fmla="*/ 0 w 14940000"/>
              <a:gd name="connsiteY0" fmla="*/ 0 h 8622523"/>
              <a:gd name="connsiteX1" fmla="*/ 14795621 w 14940000"/>
              <a:gd name="connsiteY1" fmla="*/ 0 h 8622523"/>
              <a:gd name="connsiteX2" fmla="*/ 14940000 w 14940000"/>
              <a:gd name="connsiteY2" fmla="*/ 8622523 h 8622523"/>
              <a:gd name="connsiteX3" fmla="*/ 0 w 14940000"/>
              <a:gd name="connsiteY3" fmla="*/ 8622523 h 8622523"/>
              <a:gd name="connsiteX4" fmla="*/ 0 w 14940000"/>
              <a:gd name="connsiteY4" fmla="*/ 0 h 8622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40000" h="8622523">
                <a:moveTo>
                  <a:pt x="0" y="0"/>
                </a:moveTo>
                <a:lnTo>
                  <a:pt x="14795621" y="0"/>
                </a:lnTo>
                <a:lnTo>
                  <a:pt x="14940000" y="8622523"/>
                </a:lnTo>
                <a:lnTo>
                  <a:pt x="0" y="8622523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2005013" indent="-2005013" algn="l" defTabSz="534987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48163" indent="-1670050" algn="l" defTabSz="534987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300">
                <a:solidFill>
                  <a:schemeClr val="tx1"/>
                </a:solidFill>
                <a:latin typeface="+mn-lt"/>
              </a:defRPr>
            </a:lvl2pPr>
            <a:lvl3pPr marL="6689725" indent="-1339850" algn="l" defTabSz="534987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4000">
                <a:solidFill>
                  <a:schemeClr val="tx1"/>
                </a:solidFill>
                <a:latin typeface="+mn-lt"/>
              </a:defRPr>
            </a:lvl3pPr>
            <a:lvl4pPr marL="9364663" indent="-1336675" algn="l" defTabSz="534987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1700">
                <a:solidFill>
                  <a:schemeClr val="tx1"/>
                </a:solidFill>
                <a:latin typeface="+mn-lt"/>
              </a:defRPr>
            </a:lvl4pPr>
            <a:lvl5pPr marL="12041188" indent="-1336675" algn="l" defTabSz="534987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700">
                <a:solidFill>
                  <a:schemeClr val="tx1"/>
                </a:solidFill>
                <a:latin typeface="+mn-lt"/>
              </a:defRPr>
            </a:lvl5pPr>
            <a:lvl6pPr marL="12498388" indent="-1336675" algn="l" defTabSz="5349875" rtl="0" fontAlgn="base">
              <a:spcBef>
                <a:spcPct val="20000"/>
              </a:spcBef>
              <a:spcAft>
                <a:spcPct val="0"/>
              </a:spcAft>
              <a:buChar char="»"/>
              <a:defRPr sz="11700">
                <a:solidFill>
                  <a:schemeClr val="tx1"/>
                </a:solidFill>
                <a:latin typeface="+mn-lt"/>
              </a:defRPr>
            </a:lvl6pPr>
            <a:lvl7pPr marL="12955588" indent="-1336675" algn="l" defTabSz="5349875" rtl="0" fontAlgn="base">
              <a:spcBef>
                <a:spcPct val="20000"/>
              </a:spcBef>
              <a:spcAft>
                <a:spcPct val="0"/>
              </a:spcAft>
              <a:buChar char="»"/>
              <a:defRPr sz="11700">
                <a:solidFill>
                  <a:schemeClr val="tx1"/>
                </a:solidFill>
                <a:latin typeface="+mn-lt"/>
              </a:defRPr>
            </a:lvl7pPr>
            <a:lvl8pPr marL="13412788" indent="-1336675" algn="l" defTabSz="5349875" rtl="0" fontAlgn="base">
              <a:spcBef>
                <a:spcPct val="20000"/>
              </a:spcBef>
              <a:spcAft>
                <a:spcPct val="0"/>
              </a:spcAft>
              <a:buChar char="»"/>
              <a:defRPr sz="11700">
                <a:solidFill>
                  <a:schemeClr val="tx1"/>
                </a:solidFill>
                <a:latin typeface="+mn-lt"/>
              </a:defRPr>
            </a:lvl8pPr>
            <a:lvl9pPr marL="13869988" indent="-1336675" algn="l" defTabSz="5349875" rtl="0" fontAlgn="base">
              <a:spcBef>
                <a:spcPct val="20000"/>
              </a:spcBef>
              <a:spcAft>
                <a:spcPct val="0"/>
              </a:spcAft>
              <a:buChar char="»"/>
              <a:defRPr sz="117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None/>
            </a:pPr>
            <a:endParaRPr lang="pt-BR" sz="4000" kern="0" dirty="0"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pt-BR" sz="4000" kern="0" dirty="0">
              <a:cs typeface="Arial" panose="020B0604020202020204" pitchFamily="34" charset="0"/>
            </a:endParaRPr>
          </a:p>
        </p:txBody>
      </p:sp>
      <p:sp>
        <p:nvSpPr>
          <p:cNvPr id="26" name="Text Box 3393"/>
          <p:cNvSpPr txBox="1">
            <a:spLocks noChangeArrowheads="1"/>
          </p:cNvSpPr>
          <p:nvPr/>
        </p:nvSpPr>
        <p:spPr bwMode="auto">
          <a:xfrm>
            <a:off x="958870" y="27363340"/>
            <a:ext cx="14940000" cy="981941"/>
          </a:xfrm>
          <a:prstGeom prst="rect">
            <a:avLst/>
          </a:prstGeom>
          <a:solidFill>
            <a:srgbClr val="99CC00"/>
          </a:solidFill>
          <a:ln w="9525">
            <a:solidFill>
              <a:srgbClr val="99CC00"/>
            </a:solidFill>
            <a:miter lim="800000"/>
            <a:headEnd/>
            <a:tailEnd/>
          </a:ln>
        </p:spPr>
        <p:txBody>
          <a:bodyPr wrap="none" lIns="102178" tIns="51088" rIns="102178" bIns="51088" anchor="ctr"/>
          <a:lstStyle/>
          <a:p>
            <a:pPr defTabSz="1020763"/>
            <a:r>
              <a:rPr lang="pt-BR" sz="40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METODOLOGIA</a:t>
            </a:r>
          </a:p>
        </p:txBody>
      </p:sp>
      <p:sp>
        <p:nvSpPr>
          <p:cNvPr id="31" name="Text Box 3393"/>
          <p:cNvSpPr txBox="1">
            <a:spLocks noChangeArrowheads="1"/>
          </p:cNvSpPr>
          <p:nvPr/>
        </p:nvSpPr>
        <p:spPr bwMode="auto">
          <a:xfrm>
            <a:off x="16603867" y="23823872"/>
            <a:ext cx="14940000" cy="981941"/>
          </a:xfrm>
          <a:prstGeom prst="rect">
            <a:avLst/>
          </a:prstGeom>
          <a:solidFill>
            <a:srgbClr val="99CC00"/>
          </a:solidFill>
          <a:ln w="9525">
            <a:solidFill>
              <a:srgbClr val="99CC00"/>
            </a:solidFill>
            <a:miter lim="800000"/>
            <a:headEnd/>
            <a:tailEnd/>
          </a:ln>
        </p:spPr>
        <p:txBody>
          <a:bodyPr wrap="none" lIns="102178" tIns="51088" rIns="102178" bIns="51088" anchor="ctr"/>
          <a:lstStyle/>
          <a:p>
            <a:pPr defTabSz="1020763"/>
            <a:r>
              <a:rPr lang="pt-BR" sz="40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CONCLUSÃO</a:t>
            </a:r>
          </a:p>
        </p:txBody>
      </p:sp>
      <p:sp>
        <p:nvSpPr>
          <p:cNvPr id="32" name="CaixaDeTexto 31"/>
          <p:cNvSpPr txBox="1"/>
          <p:nvPr/>
        </p:nvSpPr>
        <p:spPr>
          <a:xfrm>
            <a:off x="16550930" y="25058772"/>
            <a:ext cx="14940000" cy="3785652"/>
          </a:xfrm>
          <a:custGeom>
            <a:avLst/>
            <a:gdLst>
              <a:gd name="connsiteX0" fmla="*/ 0 w 14748260"/>
              <a:gd name="connsiteY0" fmla="*/ 0 h 4401205"/>
              <a:gd name="connsiteX1" fmla="*/ 14748260 w 14748260"/>
              <a:gd name="connsiteY1" fmla="*/ 0 h 4401205"/>
              <a:gd name="connsiteX2" fmla="*/ 14748260 w 14748260"/>
              <a:gd name="connsiteY2" fmla="*/ 4401205 h 4401205"/>
              <a:gd name="connsiteX3" fmla="*/ 0 w 14748260"/>
              <a:gd name="connsiteY3" fmla="*/ 4401205 h 4401205"/>
              <a:gd name="connsiteX4" fmla="*/ 0 w 14748260"/>
              <a:gd name="connsiteY4" fmla="*/ 0 h 4401205"/>
              <a:gd name="connsiteX0" fmla="*/ 96253 w 14748260"/>
              <a:gd name="connsiteY0" fmla="*/ 0 h 5652490"/>
              <a:gd name="connsiteX1" fmla="*/ 14748260 w 14748260"/>
              <a:gd name="connsiteY1" fmla="*/ 1251285 h 5652490"/>
              <a:gd name="connsiteX2" fmla="*/ 14748260 w 14748260"/>
              <a:gd name="connsiteY2" fmla="*/ 5652490 h 5652490"/>
              <a:gd name="connsiteX3" fmla="*/ 0 w 14748260"/>
              <a:gd name="connsiteY3" fmla="*/ 5652490 h 5652490"/>
              <a:gd name="connsiteX4" fmla="*/ 96253 w 14748260"/>
              <a:gd name="connsiteY4" fmla="*/ 0 h 5652490"/>
              <a:gd name="connsiteX0" fmla="*/ 96253 w 14796386"/>
              <a:gd name="connsiteY0" fmla="*/ 96252 h 5748742"/>
              <a:gd name="connsiteX1" fmla="*/ 14796386 w 14796386"/>
              <a:gd name="connsiteY1" fmla="*/ 0 h 5748742"/>
              <a:gd name="connsiteX2" fmla="*/ 14748260 w 14796386"/>
              <a:gd name="connsiteY2" fmla="*/ 5748742 h 5748742"/>
              <a:gd name="connsiteX3" fmla="*/ 0 w 14796386"/>
              <a:gd name="connsiteY3" fmla="*/ 5748742 h 5748742"/>
              <a:gd name="connsiteX4" fmla="*/ 96253 w 14796386"/>
              <a:gd name="connsiteY4" fmla="*/ 96252 h 5748742"/>
              <a:gd name="connsiteX0" fmla="*/ 96253 w 14796386"/>
              <a:gd name="connsiteY0" fmla="*/ 96252 h 5748742"/>
              <a:gd name="connsiteX1" fmla="*/ 14796386 w 14796386"/>
              <a:gd name="connsiteY1" fmla="*/ 0 h 5748742"/>
              <a:gd name="connsiteX2" fmla="*/ 14796386 w 14796386"/>
              <a:gd name="connsiteY2" fmla="*/ 4112447 h 5748742"/>
              <a:gd name="connsiteX3" fmla="*/ 0 w 14796386"/>
              <a:gd name="connsiteY3" fmla="*/ 5748742 h 5748742"/>
              <a:gd name="connsiteX4" fmla="*/ 96253 w 14796386"/>
              <a:gd name="connsiteY4" fmla="*/ 96252 h 5748742"/>
              <a:gd name="connsiteX0" fmla="*/ 240632 w 14940765"/>
              <a:gd name="connsiteY0" fmla="*/ 96252 h 4545584"/>
              <a:gd name="connsiteX1" fmla="*/ 14940765 w 14940765"/>
              <a:gd name="connsiteY1" fmla="*/ 0 h 4545584"/>
              <a:gd name="connsiteX2" fmla="*/ 14940765 w 14940765"/>
              <a:gd name="connsiteY2" fmla="*/ 4112447 h 4545584"/>
              <a:gd name="connsiteX3" fmla="*/ 0 w 14940765"/>
              <a:gd name="connsiteY3" fmla="*/ 4545584 h 4545584"/>
              <a:gd name="connsiteX4" fmla="*/ 240632 w 14940765"/>
              <a:gd name="connsiteY4" fmla="*/ 96252 h 4545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40765" h="4545584">
                <a:moveTo>
                  <a:pt x="240632" y="96252"/>
                </a:moveTo>
                <a:lnTo>
                  <a:pt x="14940765" y="0"/>
                </a:lnTo>
                <a:lnTo>
                  <a:pt x="14940765" y="4112447"/>
                </a:lnTo>
                <a:lnTo>
                  <a:pt x="0" y="4545584"/>
                </a:lnTo>
                <a:lnTo>
                  <a:pt x="240632" y="96252"/>
                </a:lnTo>
                <a:close/>
              </a:path>
            </a:pathLst>
          </a:custGeom>
          <a:noFill/>
        </p:spPr>
        <p:txBody>
          <a:bodyPr wrap="square" rtlCol="0">
            <a:noAutofit/>
          </a:bodyPr>
          <a:lstStyle/>
          <a:p>
            <a:pPr indent="468000" algn="l"/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indent="468000" algn="l"/>
            <a:endParaRPr lang="pt-B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Box 3393"/>
          <p:cNvSpPr txBox="1">
            <a:spLocks noChangeArrowheads="1"/>
          </p:cNvSpPr>
          <p:nvPr/>
        </p:nvSpPr>
        <p:spPr bwMode="auto">
          <a:xfrm>
            <a:off x="16559017" y="29212527"/>
            <a:ext cx="14940000" cy="981941"/>
          </a:xfrm>
          <a:prstGeom prst="rect">
            <a:avLst/>
          </a:prstGeom>
          <a:solidFill>
            <a:srgbClr val="99CC00"/>
          </a:solidFill>
          <a:ln w="9525">
            <a:solidFill>
              <a:srgbClr val="99CC00"/>
            </a:solidFill>
            <a:miter lim="800000"/>
            <a:headEnd/>
            <a:tailEnd/>
          </a:ln>
        </p:spPr>
        <p:txBody>
          <a:bodyPr wrap="none" lIns="102178" tIns="51088" rIns="102178" bIns="51088" anchor="ctr"/>
          <a:lstStyle/>
          <a:p>
            <a:pPr defTabSz="1020763"/>
            <a:r>
              <a:rPr lang="pt-BR" sz="40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REFERÊNCIAS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AB9D87D-F963-4F0C-87F0-7A854C967A9C}"/>
              </a:ext>
            </a:extLst>
          </p:cNvPr>
          <p:cNvSpPr txBox="1"/>
          <p:nvPr/>
        </p:nvSpPr>
        <p:spPr>
          <a:xfrm>
            <a:off x="958870" y="28405006"/>
            <a:ext cx="14940000" cy="112219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468000" algn="l"/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algn="just"/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	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algn="just"/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	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algn="just"/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1169909-D8DA-46AA-80C8-83E928F9558B}"/>
              </a:ext>
            </a:extLst>
          </p:cNvPr>
          <p:cNvSpPr txBox="1"/>
          <p:nvPr/>
        </p:nvSpPr>
        <p:spPr>
          <a:xfrm>
            <a:off x="16342404" y="8330214"/>
            <a:ext cx="1519638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0605E01-5890-44E8-BA8A-8D40C33B00FA}"/>
              </a:ext>
            </a:extLst>
          </p:cNvPr>
          <p:cNvSpPr txBox="1"/>
          <p:nvPr/>
        </p:nvSpPr>
        <p:spPr>
          <a:xfrm>
            <a:off x="16559017" y="30486712"/>
            <a:ext cx="14940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68000" algn="l"/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9F720F68-4A14-E2A9-543A-F5C1158DF4C7}"/>
              </a:ext>
            </a:extLst>
          </p:cNvPr>
          <p:cNvCxnSpPr>
            <a:cxnSpLocks/>
          </p:cNvCxnSpPr>
          <p:nvPr/>
        </p:nvCxnSpPr>
        <p:spPr bwMode="auto">
          <a:xfrm>
            <a:off x="16202025" y="8569252"/>
            <a:ext cx="0" cy="32364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467F085-DA8F-BF7C-DF8A-2F935A0E2117}"/>
              </a:ext>
            </a:extLst>
          </p:cNvPr>
          <p:cNvSpPr txBox="1"/>
          <p:nvPr/>
        </p:nvSpPr>
        <p:spPr>
          <a:xfrm>
            <a:off x="781848" y="40285306"/>
            <a:ext cx="14940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68000" algn="l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pt-BR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Titulação acadêmica, Sigla da instituição, e-mail: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68000" algn="l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pt-BR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Titulação acadêmica, Sigla da instituição, e-mail: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68000" algn="l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pt-BR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Titulação acadêmica, Sigla da instituição, e-mail: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68000" algn="l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pt-BR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Titulação acadêmica, Sigla da instituição, e-mail: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scene3d>
          <a:camera prst="legacyPerspectiveFront">
            <a:rot lat="19799999" lon="19439998" rev="0"/>
          </a:camera>
          <a:lightRig rig="legacyNormal2" dir="t"/>
        </a:scene3d>
        <a:sp3d extrusionH="354000" prstMaterial="legacyMatte">
          <a:bevelT w="13500" h="13500" prst="angle"/>
          <a:bevelB w="13500" h="13500" prst="angle"/>
          <a:extrusionClr>
            <a:srgbClr val="939676"/>
          </a:extrusionClr>
        </a:sp3d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6191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, verdana, arial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scene3d>
          <a:camera prst="legacyPerspectiveFront">
            <a:rot lat="19799999" lon="19439998" rev="0"/>
          </a:camera>
          <a:lightRig rig="legacyNormal2" dir="t"/>
        </a:scene3d>
        <a:sp3d extrusionH="354000" prstMaterial="legacyMatte">
          <a:bevelT w="13500" h="13500" prst="angle"/>
          <a:bevelB w="13500" h="13500" prst="angle"/>
          <a:extrusionClr>
            <a:srgbClr val="939676"/>
          </a:extrusionClr>
        </a:sp3d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6191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, verdana, arial" charset="0"/>
            <a:cs typeface="Times New Roman" pitchFamily="18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339966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ADCAB8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6578</TotalTime>
  <Words>91</Words>
  <Application>Microsoft Office PowerPoint</Application>
  <PresentationFormat>Personalizar</PresentationFormat>
  <Paragraphs>91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tahoma, verdana, arial</vt:lpstr>
      <vt:lpstr>Times New Roman</vt:lpstr>
      <vt:lpstr>Estrutura padrão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>SILUBESA 2004</dc:subject>
  <dc:creator>Jussara Severo</dc:creator>
  <cp:lastModifiedBy>Flavio Henrique Lobato</cp:lastModifiedBy>
  <cp:revision>714</cp:revision>
  <dcterms:created xsi:type="dcterms:W3CDTF">2003-06-01T18:10:39Z</dcterms:created>
  <dcterms:modified xsi:type="dcterms:W3CDTF">2023-10-11T14:29:54Z</dcterms:modified>
</cp:coreProperties>
</file>